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400" autoAdjust="0"/>
  </p:normalViewPr>
  <p:slideViewPr>
    <p:cSldViewPr>
      <p:cViewPr varScale="1">
        <p:scale>
          <a:sx n="70" d="100"/>
          <a:sy n="70" d="100"/>
        </p:scale>
        <p:origin x="4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7984" y="1515616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9" y="1124744"/>
            <a:ext cx="2462261" cy="1656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4792149"/>
            <a:ext cx="2384197" cy="43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5343599"/>
            <a:ext cx="2520280" cy="461665"/>
          </a:xfrm>
          <a:prstGeom prst="rect">
            <a:avLst/>
          </a:prstGeom>
          <a:gradFill>
            <a:gsLst>
              <a:gs pos="0">
                <a:schemeClr val="dk2">
                  <a:tint val="80000"/>
                  <a:satMod val="400000"/>
                </a:schemeClr>
              </a:gs>
              <a:gs pos="2000">
                <a:schemeClr val="dk2">
                  <a:tint val="83000"/>
                  <a:satMod val="320000"/>
                </a:schemeClr>
              </a:gs>
              <a:gs pos="100000">
                <a:schemeClr val="accent1">
                  <a:lumMod val="50000"/>
                  <a:alpha val="63000"/>
                </a:schemeClr>
              </a:gs>
            </a:gsLst>
          </a:gradFill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400" dirty="0" smtClean="0"/>
              <a:t>Артём </a:t>
            </a:r>
            <a:r>
              <a:rPr lang="ru-RU" sz="2400" dirty="0" err="1" smtClean="0"/>
              <a:t>Понкратов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3068960"/>
            <a:ext cx="2384197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с инвертором в одном корпусе 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436097" y="1556792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00772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5182691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</a:t>
            </a:r>
            <a:r>
              <a:rPr lang="ru-RU" dirty="0" smtClean="0"/>
              <a:t>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</a:t>
            </a:r>
            <a:r>
              <a:rPr lang="ru-RU" dirty="0" smtClean="0"/>
              <a:t>» </a:t>
            </a:r>
            <a:endParaRPr lang="ru-RU" dirty="0" smtClean="0"/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</a:t>
            </a:r>
            <a:r>
              <a:rPr lang="ru-RU" dirty="0" smtClean="0"/>
              <a:t>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:\Dropbox\Photos\PABS\2015-03-08 13.13.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16106" r="19325" b="21361"/>
          <a:stretch/>
        </p:blipFill>
        <p:spPr bwMode="auto">
          <a:xfrm>
            <a:off x="3203848" y="3140967"/>
            <a:ext cx="5436000" cy="340964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0" y="2636912"/>
            <a:ext cx="4320000" cy="32400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4856265" y="2636912"/>
            <a:ext cx="3984377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97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179512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146" name="Picture 2" descr="D:\Dropbox\Photos\PABS\2015-03-08 13.13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6940" r="22372" b="27544"/>
          <a:stretch/>
        </p:blipFill>
        <p:spPr bwMode="auto">
          <a:xfrm>
            <a:off x="3870830" y="3140968"/>
            <a:ext cx="5076017" cy="3061514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764" r="4288" b="2882"/>
          <a:stretch/>
        </p:blipFill>
        <p:spPr>
          <a:xfrm>
            <a:off x="539552" y="1124744"/>
            <a:ext cx="8064896" cy="5552215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398</Words>
  <Application>Microsoft Office PowerPoint</Application>
  <PresentationFormat>Экран (4:3)</PresentationFormat>
  <Paragraphs>109</Paragraphs>
  <Slides>22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Calibri</vt:lpstr>
      <vt:lpstr>Constantia</vt:lpstr>
      <vt:lpstr>Wingdings 2</vt:lpstr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a-net</cp:lastModifiedBy>
  <cp:revision>41</cp:revision>
  <dcterms:created xsi:type="dcterms:W3CDTF">2015-03-04T08:58:30Z</dcterms:created>
  <dcterms:modified xsi:type="dcterms:W3CDTF">2015-03-10T18:56:02Z</dcterms:modified>
</cp:coreProperties>
</file>